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49C-994A-4AF0-8958-FE409E31E02F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5BCE3-F2BB-42FF-B62D-3E093264C68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93918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49C-994A-4AF0-8958-FE409E31E02F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5BCE3-F2BB-42FF-B62D-3E093264C68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39873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49C-994A-4AF0-8958-FE409E31E02F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5BCE3-F2BB-42FF-B62D-3E093264C68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244282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49C-994A-4AF0-8958-FE409E31E02F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5BCE3-F2BB-42FF-B62D-3E093264C68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706295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49C-994A-4AF0-8958-FE409E31E02F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5BCE3-F2BB-42FF-B62D-3E093264C68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251660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49C-994A-4AF0-8958-FE409E31E02F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5BCE3-F2BB-42FF-B62D-3E093264C68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228952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49C-994A-4AF0-8958-FE409E31E02F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5BCE3-F2BB-42FF-B62D-3E093264C68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906541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49C-994A-4AF0-8958-FE409E31E02F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5BCE3-F2BB-42FF-B62D-3E093264C68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11307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49C-994A-4AF0-8958-FE409E31E02F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5BCE3-F2BB-42FF-B62D-3E093264C68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162121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49C-994A-4AF0-8958-FE409E31E02F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5BCE3-F2BB-42FF-B62D-3E093264C68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065032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E49C-994A-4AF0-8958-FE409E31E02F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5BCE3-F2BB-42FF-B62D-3E093264C68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692382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3E49C-994A-4AF0-8958-FE409E31E02F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5BCE3-F2BB-42FF-B62D-3E093264C68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925205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Victorian Government Recruitment Process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3962400"/>
          </a:xfrm>
        </p:spPr>
        <p:txBody>
          <a:bodyPr/>
          <a:lstStyle/>
          <a:p>
            <a:pPr marL="514350" indent="-514350" algn="l">
              <a:buAutoNum type="arabicPeriod"/>
            </a:pPr>
            <a:r>
              <a:rPr lang="en-AU" dirty="0" smtClean="0"/>
              <a:t>Advertising only internally;</a:t>
            </a:r>
          </a:p>
          <a:p>
            <a:pPr marL="514350" indent="-514350" algn="l">
              <a:buAutoNum type="arabicPeriod"/>
            </a:pPr>
            <a:r>
              <a:rPr lang="en-AU" dirty="0" smtClean="0"/>
              <a:t>Advertising both externally &amp; internally;</a:t>
            </a:r>
          </a:p>
          <a:p>
            <a:pPr marL="514350" indent="-514350" algn="l">
              <a:buAutoNum type="arabicPeriod"/>
            </a:pPr>
            <a:r>
              <a:rPr lang="en-AU" dirty="0" smtClean="0"/>
              <a:t>Advertising externally</a:t>
            </a:r>
          </a:p>
          <a:p>
            <a:pPr marL="514350" indent="-514350" algn="l">
              <a:buAutoNum type="arabicPeriod"/>
            </a:pPr>
            <a:r>
              <a:rPr lang="en-AU" dirty="0" smtClean="0"/>
              <a:t>Through Agents (</a:t>
            </a:r>
            <a:r>
              <a:rPr lang="en-AU" dirty="0" err="1" smtClean="0"/>
              <a:t>eg</a:t>
            </a:r>
            <a:r>
              <a:rPr lang="en-AU" dirty="0" smtClean="0"/>
              <a:t>. Hays)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830263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Interview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AU" dirty="0" smtClean="0"/>
              <a:t>The most important step of the job seeking process;</a:t>
            </a:r>
          </a:p>
          <a:p>
            <a:r>
              <a:rPr lang="en-AU" dirty="0" smtClean="0"/>
              <a:t>You have won more than half the battle if you have been selected for an interview;</a:t>
            </a:r>
          </a:p>
          <a:p>
            <a:r>
              <a:rPr lang="en-AU" dirty="0" smtClean="0"/>
              <a:t>The worse advice one can give “just be yourself at the interview”;</a:t>
            </a:r>
          </a:p>
          <a:p>
            <a:r>
              <a:rPr lang="en-AU" dirty="0" smtClean="0"/>
              <a:t>The interview is not to find “Are you able to do the job?” but to assess “How well can you do the job?”.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268674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Interview Format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Generally four stages:</a:t>
            </a:r>
          </a:p>
          <a:p>
            <a:pPr lvl="1"/>
            <a:r>
              <a:rPr lang="en-AU" dirty="0" smtClean="0"/>
              <a:t>Introduction / Ice-breaker</a:t>
            </a:r>
          </a:p>
          <a:p>
            <a:pPr lvl="1"/>
            <a:r>
              <a:rPr lang="en-AU" dirty="0" smtClean="0"/>
              <a:t>Checking your interests fit with the organization </a:t>
            </a:r>
          </a:p>
          <a:p>
            <a:pPr lvl="1"/>
            <a:r>
              <a:rPr lang="en-AU" dirty="0" smtClean="0"/>
              <a:t>Behavioural questions</a:t>
            </a:r>
          </a:p>
          <a:p>
            <a:pPr lvl="1"/>
            <a:r>
              <a:rPr lang="en-AU" dirty="0" smtClean="0"/>
              <a:t>Conclusion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1256840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At the Interview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AU" dirty="0" smtClean="0"/>
              <a:t>Dress appropriately</a:t>
            </a:r>
          </a:p>
          <a:p>
            <a:r>
              <a:rPr lang="en-AU" dirty="0" smtClean="0"/>
              <a:t>Make a good first impression</a:t>
            </a:r>
          </a:p>
          <a:p>
            <a:r>
              <a:rPr lang="en-AU" dirty="0" smtClean="0"/>
              <a:t>Maintain a good posture when you are seated and good eye contact during interview</a:t>
            </a:r>
          </a:p>
          <a:p>
            <a:r>
              <a:rPr lang="en-AU" dirty="0" smtClean="0"/>
              <a:t>Be confident in your answers</a:t>
            </a:r>
          </a:p>
          <a:p>
            <a:r>
              <a:rPr lang="en-AU" dirty="0" smtClean="0"/>
              <a:t>Be a good listener as well as a good speaker – politely ask to repeat a question or clarifications</a:t>
            </a:r>
          </a:p>
          <a:p>
            <a:r>
              <a:rPr lang="en-AU" dirty="0" smtClean="0"/>
              <a:t>No alcohol smell and or smoking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3639908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Common sample questions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Tell me about yourself</a:t>
            </a:r>
          </a:p>
          <a:p>
            <a:pPr lvl="1"/>
            <a:r>
              <a:rPr lang="en-AU" dirty="0" smtClean="0"/>
              <a:t>This question is to assess your interests and experience fit with the organization – start with academic studies and your interests and experiences based on the requirements of the advertisement.</a:t>
            </a:r>
          </a:p>
          <a:p>
            <a:pPr lvl="1"/>
            <a:r>
              <a:rPr lang="en-AU" dirty="0" smtClean="0"/>
              <a:t>Do not spend too much time </a:t>
            </a:r>
          </a:p>
          <a:p>
            <a:pPr lvl="1"/>
            <a:r>
              <a:rPr lang="en-AU" dirty="0" smtClean="0"/>
              <a:t>Avoid unnecessary detail</a:t>
            </a:r>
          </a:p>
          <a:p>
            <a:pPr lvl="1"/>
            <a:r>
              <a:rPr lang="en-AU" dirty="0" smtClean="0"/>
              <a:t>Practice many times before you go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3766892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Common sample Questions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Behavioural questions: Tell us about a situation where you had to deal with a challenging problem, How did you go about resolving it? What were the lessons learnt?.</a:t>
            </a:r>
          </a:p>
          <a:p>
            <a:pPr lvl="1"/>
            <a:r>
              <a:rPr lang="en-AU" dirty="0" smtClean="0"/>
              <a:t>When</a:t>
            </a:r>
          </a:p>
          <a:p>
            <a:pPr lvl="1"/>
            <a:r>
              <a:rPr lang="en-AU" dirty="0" smtClean="0"/>
              <a:t>Where</a:t>
            </a:r>
          </a:p>
          <a:p>
            <a:pPr lvl="1"/>
            <a:r>
              <a:rPr lang="en-AU" dirty="0" smtClean="0"/>
              <a:t>How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3931908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258</Words>
  <Application>Microsoft Office PowerPoint</Application>
  <PresentationFormat>On-screen Show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Victorian Government Recruitment Process</vt:lpstr>
      <vt:lpstr>The Interview</vt:lpstr>
      <vt:lpstr>The Interview Format</vt:lpstr>
      <vt:lpstr>At the Interview</vt:lpstr>
      <vt:lpstr>Common sample questions</vt:lpstr>
      <vt:lpstr>Common sample 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Victorian Government Recruitment Process</dc:title>
  <dc:creator>Ranaba</dc:creator>
  <cp:lastModifiedBy>Owner</cp:lastModifiedBy>
  <cp:revision>8</cp:revision>
  <dcterms:created xsi:type="dcterms:W3CDTF">2018-03-11T00:51:47Z</dcterms:created>
  <dcterms:modified xsi:type="dcterms:W3CDTF">2018-03-18T00:51:00Z</dcterms:modified>
</cp:coreProperties>
</file>