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38829-5C34-4DC6-B723-5CAAEC7540EB}" type="datetimeFigureOut">
              <a:rPr lang="en-AU" smtClean="0"/>
              <a:pPr/>
              <a:t>18/03/2018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DC404-B7FA-48B1-BB32-20A3E1948C4D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Some Thoughts on Resumes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jobseekers need to learn to think of their resume as a “marketing document” that gives them the opportunity to showcase why they should get the job.</a:t>
            </a:r>
          </a:p>
          <a:p>
            <a:r>
              <a:rPr lang="en-AU" dirty="0" smtClean="0"/>
              <a:t>There are a lot of people out there with similar experience to yours so you need to show why you’re most likely to succeed in the role</a:t>
            </a:r>
          </a:p>
          <a:p>
            <a:r>
              <a:rPr lang="en-AU" dirty="0" smtClean="0"/>
              <a:t>Your CV needs to reflect your experience but more importantly, show your successes — what you’ve actually achieved, and how you’ve gone about it 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AU" dirty="0" smtClean="0"/>
              <a:t>Resume tips contd....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en-AU" dirty="0" smtClean="0"/>
              <a:t>One thing people often miss is sending their CV without a cover letter. Take the time to introduce yourself, express interest and explain why you’re putting your hand up for the job.</a:t>
            </a:r>
          </a:p>
          <a:p>
            <a:r>
              <a:rPr lang="en-AU" dirty="0" smtClean="0"/>
              <a:t> Another resume no-no is one that is too long. If your potential employer has to hunt for the information they need, your file is more likely to be deleted.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Resume Tips contd....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611560" y="1844824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u="sng" dirty="0" smtClean="0"/>
          </a:p>
          <a:p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827584" y="1484784"/>
            <a:ext cx="684076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A good rule of thumb is to stick to a one-page cover letter and </a:t>
            </a:r>
            <a:r>
              <a:rPr lang="en-AU" sz="3200" u="sng" dirty="0" smtClean="0"/>
              <a:t>two to three page</a:t>
            </a:r>
            <a:r>
              <a:rPr lang="en-AU" sz="3200" dirty="0" smtClean="0"/>
              <a:t> resume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It should be tailored to the job you are going for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 photo with a job application was a smart move </a:t>
            </a:r>
            <a:r>
              <a:rPr lang="en-AU" sz="3200" dirty="0" smtClean="0"/>
              <a:t>or </a:t>
            </a:r>
            <a:r>
              <a:rPr lang="en-AU" sz="3200" dirty="0" smtClean="0"/>
              <a:t>career </a:t>
            </a:r>
            <a:r>
              <a:rPr lang="en-AU" sz="3200" dirty="0" smtClean="0"/>
              <a:t>suicide?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209</Words>
  <Application>Microsoft Office PowerPoint</Application>
  <PresentationFormat>On-screen Show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Some Thoughts on Resumes</vt:lpstr>
      <vt:lpstr>Resume tips contd....</vt:lpstr>
      <vt:lpstr>Resume Tips contd....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Owner</dc:creator>
  <cp:lastModifiedBy>Owner</cp:lastModifiedBy>
  <cp:revision>4</cp:revision>
  <dcterms:created xsi:type="dcterms:W3CDTF">2018-03-11T00:36:20Z</dcterms:created>
  <dcterms:modified xsi:type="dcterms:W3CDTF">2018-03-18T00:10:21Z</dcterms:modified>
</cp:coreProperties>
</file>